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8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38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073E6BF-6629-4A6D-9610-F610540F5D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54A98BD-0BDC-4C0E-A409-1B6ACCC097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33CEA7E-BC09-4981-AFEB-E520ABBA6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3C906-FA8C-4ADD-8342-F7F7639B9437}" type="datetimeFigureOut">
              <a:rPr lang="de-DE" smtClean="0"/>
              <a:t>16.02.2025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61C5DB7-7CB4-4560-A44F-C6B1F8934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2F9BDC4-7395-4356-921D-16067EEA7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58144-AD5D-4E11-BB7D-D3DB79A631D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0307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1FFBB5-1886-4576-988D-1F7F2EF656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C8504F95-C644-4CC6-86FE-81C1B360FF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9B9BFCC-0BDA-4074-9CC9-8905FB9B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3C906-FA8C-4ADD-8342-F7F7639B9437}" type="datetimeFigureOut">
              <a:rPr lang="de-DE" smtClean="0"/>
              <a:t>16.02.2025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A30F908-3F6F-4F6E-8306-2FCDC17CD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F4E74CD-BA18-453D-B8B0-CCDC5E24B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58144-AD5D-4E11-BB7D-D3DB79A631D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0753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F3B12170-D596-4644-A51D-A58027E44D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FD19C6C-8B97-4515-80EA-31B8065AD9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DFD6E17-17EB-4441-B9B8-E1E2B8EE1F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3C906-FA8C-4ADD-8342-F7F7639B9437}" type="datetimeFigureOut">
              <a:rPr lang="de-DE" smtClean="0"/>
              <a:t>16.02.2025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F4D3DFE-FBBC-4C8D-9646-25C1363B0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053D4F0-C47D-4091-BA6B-3C459B01E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58144-AD5D-4E11-BB7D-D3DB79A631D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2326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56035A-3831-4B00-8936-F8C5AF246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0C066B1-8BC7-4662-BE74-A94F7E0996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718167B-49C7-40A8-96C8-7E88CD2BA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3C906-FA8C-4ADD-8342-F7F7639B9437}" type="datetimeFigureOut">
              <a:rPr lang="de-DE" smtClean="0"/>
              <a:t>16.02.2025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AF879CB-BAED-4A11-8565-2391CD991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6DCAFF5-C09F-460F-B059-F53FA4073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58144-AD5D-4E11-BB7D-D3DB79A631D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0209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08B980-B639-4F62-8865-373161D40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72CEC40-B519-450A-9273-F6CACC348F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086700A-2D22-4F09-B85D-81D991B8F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3C906-FA8C-4ADD-8342-F7F7639B9437}" type="datetimeFigureOut">
              <a:rPr lang="de-DE" smtClean="0"/>
              <a:t>16.02.2025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738C91B-E910-4B9A-80F2-E6F712F08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3F1D094-16DB-4BEF-AA94-9AB1FE930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58144-AD5D-4E11-BB7D-D3DB79A631D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9963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8042103-231F-4589-BD61-CBC8FE9DF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546FFE1-7E62-495A-8FD5-5E1B5E0263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DDC4158-C7D7-4BC6-ACDA-DD5D3DADC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7F02415-411C-4E6E-B5AA-CC82C1E7B3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3C906-FA8C-4ADD-8342-F7F7639B9437}" type="datetimeFigureOut">
              <a:rPr lang="de-DE" smtClean="0"/>
              <a:t>16.02.2025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395FE71-E850-4034-8331-D5EC1E4A1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709EBF0-7000-4C2B-BE74-16D61905B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58144-AD5D-4E11-BB7D-D3DB79A631D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6221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E753AC-A78F-4B9D-B5B1-58C4B80BF6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D53E3B2-C134-4785-93B3-9A3B3FBC34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CF0E1B3-2055-4E28-85F8-AA7D4AD80F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2F4EE77-073A-4B32-B770-E4C3BB7338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6844D4E-69A8-4646-9B26-30C1283AA5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2AD11496-C356-4588-A5F4-2ECF4F473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3C906-FA8C-4ADD-8342-F7F7639B9437}" type="datetimeFigureOut">
              <a:rPr lang="de-DE" smtClean="0"/>
              <a:t>16.02.2025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54F67C3-4125-46B0-9661-0AF75B2F5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70088DEF-1BE7-4F15-89F7-682E013F3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58144-AD5D-4E11-BB7D-D3DB79A631D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7790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1F89B8-90B0-4DC0-8A31-32F32FC69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ECB6566-71D2-4B3E-8351-FEB15BB32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3C906-FA8C-4ADD-8342-F7F7639B9437}" type="datetimeFigureOut">
              <a:rPr lang="de-DE" smtClean="0"/>
              <a:t>16.02.2025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D022BAB-A5BD-4B27-B23B-E4891422D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06864C9-BF11-45D2-B668-322C99525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58144-AD5D-4E11-BB7D-D3DB79A631D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1814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3AEA01C-CDAD-475C-B157-CF67C6F0D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3C906-FA8C-4ADD-8342-F7F7639B9437}" type="datetimeFigureOut">
              <a:rPr lang="de-DE" smtClean="0"/>
              <a:t>16.02.2025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FE2A125-CB2D-4298-9762-8D2F86CCA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94F7092-16A5-41DA-8208-3F7813C27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58144-AD5D-4E11-BB7D-D3DB79A631D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7966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879B3C-7C1C-428B-B938-6D39DABC3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116E1A7-59B3-491A-8ACD-29C3AB739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EEE23B0-5BA0-4146-9405-AA34FA596B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400701B-E8B7-4DF1-BB1A-6828415E84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3C906-FA8C-4ADD-8342-F7F7639B9437}" type="datetimeFigureOut">
              <a:rPr lang="de-DE" smtClean="0"/>
              <a:t>16.02.2025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AC4E7D1-55B0-47CA-83F9-E8D0BB169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02EAFBE-1EE2-4871-A4BA-1ED129C14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58144-AD5D-4E11-BB7D-D3DB79A631D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4889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D1CB16-D088-462D-B925-4ADA7E079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99A43189-89B4-4FCC-B0CC-5E348672A8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3D00C7E-B07C-406B-AF9E-1757D56DE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528024A-DF9B-4EBD-9E2F-01BD98D71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3C906-FA8C-4ADD-8342-F7F7639B9437}" type="datetimeFigureOut">
              <a:rPr lang="de-DE" smtClean="0"/>
              <a:t>16.02.2025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F69A284-DD66-49AC-ACED-1B1593BDE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07F443B-91A3-4A81-9BBC-D508ABA13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58144-AD5D-4E11-BB7D-D3DB79A631D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3559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2C24F30F-2461-4337-BE73-1636461B3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C56958F-3B19-4349-BB99-265364804D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389B5E6-EB7A-4869-BA14-B1B946EC24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23C906-FA8C-4ADD-8342-F7F7639B9437}" type="datetimeFigureOut">
              <a:rPr lang="de-DE" smtClean="0"/>
              <a:t>16.02.2025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5E918A2-9C64-43B6-B969-2AA1BDAE6C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4609640-EDA9-4CE4-A666-7B4DE2BB02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458144-AD5D-4E11-BB7D-D3DB79A631D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1263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Gerade Verbindung mit Pfeil 4">
            <a:extLst>
              <a:ext uri="{FF2B5EF4-FFF2-40B4-BE49-F238E27FC236}">
                <a16:creationId xmlns:a16="http://schemas.microsoft.com/office/drawing/2014/main" id="{512A40A8-A72E-46D7-8588-89067A1597C7}"/>
              </a:ext>
            </a:extLst>
          </p:cNvPr>
          <p:cNvCxnSpPr>
            <a:cxnSpLocks/>
          </p:cNvCxnSpPr>
          <p:nvPr/>
        </p:nvCxnSpPr>
        <p:spPr>
          <a:xfrm>
            <a:off x="2612781" y="4724769"/>
            <a:ext cx="4245219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9D0A8616-2158-4ECD-A39F-88D5866AB593}"/>
              </a:ext>
            </a:extLst>
          </p:cNvPr>
          <p:cNvCxnSpPr>
            <a:cxnSpLocks/>
          </p:cNvCxnSpPr>
          <p:nvPr/>
        </p:nvCxnSpPr>
        <p:spPr>
          <a:xfrm flipH="1" flipV="1">
            <a:off x="2601751" y="1786446"/>
            <a:ext cx="11028" cy="293832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2BE24D10-E830-447B-A394-2BC8EDA791CD}"/>
              </a:ext>
            </a:extLst>
          </p:cNvPr>
          <p:cNvCxnSpPr>
            <a:cxnSpLocks/>
          </p:cNvCxnSpPr>
          <p:nvPr/>
        </p:nvCxnSpPr>
        <p:spPr>
          <a:xfrm flipH="1" flipV="1">
            <a:off x="4217458" y="1863970"/>
            <a:ext cx="5938" cy="3045464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id="{7238EDF6-A2EB-43E2-8078-2CACAFE71F7F}"/>
              </a:ext>
            </a:extLst>
          </p:cNvPr>
          <p:cNvCxnSpPr>
            <a:cxnSpLocks/>
          </p:cNvCxnSpPr>
          <p:nvPr/>
        </p:nvCxnSpPr>
        <p:spPr>
          <a:xfrm flipH="1">
            <a:off x="3402623" y="1863969"/>
            <a:ext cx="10744" cy="286080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3E70DA74-4374-4C10-A62A-AC13317193B8}"/>
              </a:ext>
            </a:extLst>
          </p:cNvPr>
          <p:cNvCxnSpPr>
            <a:cxnSpLocks/>
          </p:cNvCxnSpPr>
          <p:nvPr/>
        </p:nvCxnSpPr>
        <p:spPr>
          <a:xfrm>
            <a:off x="5069384" y="1863969"/>
            <a:ext cx="0" cy="286080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9973B645-DBA8-4500-84A0-854EBEE5C3C7}"/>
              </a:ext>
            </a:extLst>
          </p:cNvPr>
          <p:cNvCxnSpPr>
            <a:cxnSpLocks/>
          </p:cNvCxnSpPr>
          <p:nvPr/>
        </p:nvCxnSpPr>
        <p:spPr>
          <a:xfrm>
            <a:off x="3387301" y="2142024"/>
            <a:ext cx="830156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449AF440-7F5F-4A64-AA48-BB0E509284C1}"/>
              </a:ext>
            </a:extLst>
          </p:cNvPr>
          <p:cNvCxnSpPr>
            <a:cxnSpLocks/>
          </p:cNvCxnSpPr>
          <p:nvPr/>
        </p:nvCxnSpPr>
        <p:spPr>
          <a:xfrm>
            <a:off x="4234934" y="2138217"/>
            <a:ext cx="830156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feld 24">
                <a:extLst>
                  <a:ext uri="{FF2B5EF4-FFF2-40B4-BE49-F238E27FC236}">
                    <a16:creationId xmlns:a16="http://schemas.microsoft.com/office/drawing/2014/main" id="{6C533374-FCA3-44AE-8CFD-5D5E689BD824}"/>
                  </a:ext>
                </a:extLst>
              </p:cNvPr>
              <p:cNvSpPr txBox="1"/>
              <p:nvPr/>
            </p:nvSpPr>
            <p:spPr>
              <a:xfrm>
                <a:off x="3574175" y="1763876"/>
                <a:ext cx="467436" cy="3919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i="1" dirty="0" smtClean="0"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25" name="Textfeld 24">
                <a:extLst>
                  <a:ext uri="{FF2B5EF4-FFF2-40B4-BE49-F238E27FC236}">
                    <a16:creationId xmlns:a16="http://schemas.microsoft.com/office/drawing/2014/main" id="{6C533374-FCA3-44AE-8CFD-5D5E689BD8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4175" y="1763876"/>
                <a:ext cx="467436" cy="391902"/>
              </a:xfrm>
              <a:prstGeom prst="rect">
                <a:avLst/>
              </a:prstGeom>
              <a:blipFill>
                <a:blip r:embed="rId2"/>
                <a:stretch>
                  <a:fillRect b="-461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Bogen 25">
            <a:extLst>
              <a:ext uri="{FF2B5EF4-FFF2-40B4-BE49-F238E27FC236}">
                <a16:creationId xmlns:a16="http://schemas.microsoft.com/office/drawing/2014/main" id="{3DACFFAA-B64F-4BC9-8597-EFFE42E53B55}"/>
              </a:ext>
            </a:extLst>
          </p:cNvPr>
          <p:cNvSpPr/>
          <p:nvPr/>
        </p:nvSpPr>
        <p:spPr>
          <a:xfrm>
            <a:off x="981751" y="3104769"/>
            <a:ext cx="3240000" cy="3240000"/>
          </a:xfrm>
          <a:prstGeom prst="arc">
            <a:avLst>
              <a:gd name="adj1" fmla="val 16216356"/>
              <a:gd name="adj2" fmla="val 0"/>
            </a:avLst>
          </a:prstGeom>
          <a:solidFill>
            <a:srgbClr val="D9D9D9">
              <a:alpha val="40000"/>
            </a:srgb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feld 26">
                <a:extLst>
                  <a:ext uri="{FF2B5EF4-FFF2-40B4-BE49-F238E27FC236}">
                    <a16:creationId xmlns:a16="http://schemas.microsoft.com/office/drawing/2014/main" id="{E8827C2E-A863-4E2C-874D-8203212556C7}"/>
                  </a:ext>
                </a:extLst>
              </p:cNvPr>
              <p:cNvSpPr txBox="1"/>
              <p:nvPr/>
            </p:nvSpPr>
            <p:spPr>
              <a:xfrm>
                <a:off x="4435562" y="1763899"/>
                <a:ext cx="4289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i="1" dirty="0" smtClean="0"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27" name="Textfeld 26">
                <a:extLst>
                  <a:ext uri="{FF2B5EF4-FFF2-40B4-BE49-F238E27FC236}">
                    <a16:creationId xmlns:a16="http://schemas.microsoft.com/office/drawing/2014/main" id="{E8827C2E-A863-4E2C-874D-8203212556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5562" y="1763899"/>
                <a:ext cx="428900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2F851C4A-7C40-4B4B-B1FD-5C6F4BC31794}"/>
                  </a:ext>
                </a:extLst>
              </p:cNvPr>
              <p:cNvSpPr txBox="1"/>
              <p:nvPr/>
            </p:nvSpPr>
            <p:spPr>
              <a:xfrm>
                <a:off x="6588986" y="4724768"/>
                <a:ext cx="3713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dirty="0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2F851C4A-7C40-4B4B-B1FD-5C6F4BC317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8986" y="4724768"/>
                <a:ext cx="371384" cy="369332"/>
              </a:xfrm>
              <a:prstGeom prst="rect">
                <a:avLst/>
              </a:prstGeom>
              <a:blipFill>
                <a:blip r:embed="rId4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feld 28">
                <a:extLst>
                  <a:ext uri="{FF2B5EF4-FFF2-40B4-BE49-F238E27FC236}">
                    <a16:creationId xmlns:a16="http://schemas.microsoft.com/office/drawing/2014/main" id="{36857636-3AE4-46CA-BFE6-4D5B501B8259}"/>
                  </a:ext>
                </a:extLst>
              </p:cNvPr>
              <p:cNvSpPr txBox="1"/>
              <p:nvPr/>
            </p:nvSpPr>
            <p:spPr>
              <a:xfrm>
                <a:off x="2180655" y="1776940"/>
                <a:ext cx="41235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29" name="Textfeld 28">
                <a:extLst>
                  <a:ext uri="{FF2B5EF4-FFF2-40B4-BE49-F238E27FC236}">
                    <a16:creationId xmlns:a16="http://schemas.microsoft.com/office/drawing/2014/main" id="{36857636-3AE4-46CA-BFE6-4D5B501B82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0655" y="1776940"/>
                <a:ext cx="412357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9" name="Gerader Verbinder 38">
            <a:extLst>
              <a:ext uri="{FF2B5EF4-FFF2-40B4-BE49-F238E27FC236}">
                <a16:creationId xmlns:a16="http://schemas.microsoft.com/office/drawing/2014/main" id="{6B569389-AF2C-4D22-9DD7-1481003D276E}"/>
              </a:ext>
            </a:extLst>
          </p:cNvPr>
          <p:cNvCxnSpPr/>
          <p:nvPr/>
        </p:nvCxnSpPr>
        <p:spPr>
          <a:xfrm>
            <a:off x="2612779" y="2549769"/>
            <a:ext cx="8005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Gerader Verbinder 39">
            <a:extLst>
              <a:ext uri="{FF2B5EF4-FFF2-40B4-BE49-F238E27FC236}">
                <a16:creationId xmlns:a16="http://schemas.microsoft.com/office/drawing/2014/main" id="{E46BB56F-C20D-4214-B408-AC8492E84A56}"/>
              </a:ext>
            </a:extLst>
          </p:cNvPr>
          <p:cNvCxnSpPr>
            <a:cxnSpLocks/>
          </p:cNvCxnSpPr>
          <p:nvPr/>
        </p:nvCxnSpPr>
        <p:spPr>
          <a:xfrm>
            <a:off x="5065090" y="4469423"/>
            <a:ext cx="152389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r Verbinder 42">
            <a:extLst>
              <a:ext uri="{FF2B5EF4-FFF2-40B4-BE49-F238E27FC236}">
                <a16:creationId xmlns:a16="http://schemas.microsoft.com/office/drawing/2014/main" id="{330FB8E6-4DCE-4819-B753-4ACB17505E3F}"/>
              </a:ext>
            </a:extLst>
          </p:cNvPr>
          <p:cNvCxnSpPr>
            <a:cxnSpLocks/>
            <a:endCxn id="49" idx="2"/>
          </p:cNvCxnSpPr>
          <p:nvPr/>
        </p:nvCxnSpPr>
        <p:spPr>
          <a:xfrm>
            <a:off x="3402623" y="2549769"/>
            <a:ext cx="830157" cy="567770"/>
          </a:xfrm>
          <a:prstGeom prst="line">
            <a:avLst/>
          </a:prstGeom>
          <a:ln w="1905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Gerader Verbinder 47">
            <a:extLst>
              <a:ext uri="{FF2B5EF4-FFF2-40B4-BE49-F238E27FC236}">
                <a16:creationId xmlns:a16="http://schemas.microsoft.com/office/drawing/2014/main" id="{22DC3552-1ED1-48B8-B0DC-F14FE274A766}"/>
              </a:ext>
            </a:extLst>
          </p:cNvPr>
          <p:cNvCxnSpPr>
            <a:cxnSpLocks/>
            <a:stCxn id="50" idx="2"/>
          </p:cNvCxnSpPr>
          <p:nvPr/>
        </p:nvCxnSpPr>
        <p:spPr>
          <a:xfrm>
            <a:off x="4242229" y="3885021"/>
            <a:ext cx="832168" cy="584402"/>
          </a:xfrm>
          <a:prstGeom prst="line">
            <a:avLst/>
          </a:prstGeom>
          <a:ln w="19050">
            <a:solidFill>
              <a:srgbClr val="4472C4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Bogen 48">
            <a:extLst>
              <a:ext uri="{FF2B5EF4-FFF2-40B4-BE49-F238E27FC236}">
                <a16:creationId xmlns:a16="http://schemas.microsoft.com/office/drawing/2014/main" id="{888EAD7D-A490-4C6E-8412-AF5A5691655C}"/>
              </a:ext>
            </a:extLst>
          </p:cNvPr>
          <p:cNvSpPr/>
          <p:nvPr/>
        </p:nvSpPr>
        <p:spPr>
          <a:xfrm>
            <a:off x="2592302" y="2549769"/>
            <a:ext cx="1640478" cy="1135540"/>
          </a:xfrm>
          <a:prstGeom prst="arc">
            <a:avLst/>
          </a:prstGeom>
          <a:ln w="1905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Bogen 49">
            <a:extLst>
              <a:ext uri="{FF2B5EF4-FFF2-40B4-BE49-F238E27FC236}">
                <a16:creationId xmlns:a16="http://schemas.microsoft.com/office/drawing/2014/main" id="{C9D12178-B39B-4FD2-9355-87CB29D27DA6}"/>
              </a:ext>
            </a:extLst>
          </p:cNvPr>
          <p:cNvSpPr/>
          <p:nvPr/>
        </p:nvSpPr>
        <p:spPr>
          <a:xfrm rot="10800000">
            <a:off x="4242229" y="3297381"/>
            <a:ext cx="1640478" cy="1175281"/>
          </a:xfrm>
          <a:prstGeom prst="arc">
            <a:avLst/>
          </a:prstGeom>
          <a:ln w="1905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3" name="Textfeld 52">
                <a:extLst>
                  <a:ext uri="{FF2B5EF4-FFF2-40B4-BE49-F238E27FC236}">
                    <a16:creationId xmlns:a16="http://schemas.microsoft.com/office/drawing/2014/main" id="{49C8E5F1-69CA-4F28-9DB8-41EC9961A67D}"/>
                  </a:ext>
                </a:extLst>
              </p:cNvPr>
              <p:cNvSpPr txBox="1"/>
              <p:nvPr/>
            </p:nvSpPr>
            <p:spPr>
              <a:xfrm>
                <a:off x="2106275" y="2274100"/>
                <a:ext cx="561116" cy="3919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de-DE" b="0" i="1" dirty="0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53" name="Textfeld 52">
                <a:extLst>
                  <a:ext uri="{FF2B5EF4-FFF2-40B4-BE49-F238E27FC236}">
                    <a16:creationId xmlns:a16="http://schemas.microsoft.com/office/drawing/2014/main" id="{49C8E5F1-69CA-4F28-9DB8-41EC9961A6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6275" y="2274100"/>
                <a:ext cx="561116" cy="391902"/>
              </a:xfrm>
              <a:prstGeom prst="rect">
                <a:avLst/>
              </a:prstGeom>
              <a:blipFill>
                <a:blip r:embed="rId6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4" name="Textfeld 53">
                <a:extLst>
                  <a:ext uri="{FF2B5EF4-FFF2-40B4-BE49-F238E27FC236}">
                    <a16:creationId xmlns:a16="http://schemas.microsoft.com/office/drawing/2014/main" id="{14935DDA-033A-440B-AEEB-4B96E2DA788A}"/>
                  </a:ext>
                </a:extLst>
              </p:cNvPr>
              <p:cNvSpPr txBox="1"/>
              <p:nvPr/>
            </p:nvSpPr>
            <p:spPr>
              <a:xfrm>
                <a:off x="6510196" y="4261763"/>
                <a:ext cx="519694" cy="3907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  <m:sup>
                          <m:r>
                            <a:rPr lang="de-DE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p>
                      </m:sSubSup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54" name="Textfeld 53">
                <a:extLst>
                  <a:ext uri="{FF2B5EF4-FFF2-40B4-BE49-F238E27FC236}">
                    <a16:creationId xmlns:a16="http://schemas.microsoft.com/office/drawing/2014/main" id="{14935DDA-033A-440B-AEEB-4B96E2DA78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0196" y="4261763"/>
                <a:ext cx="519694" cy="39074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5" name="Textfeld 54">
                <a:extLst>
                  <a:ext uri="{FF2B5EF4-FFF2-40B4-BE49-F238E27FC236}">
                    <a16:creationId xmlns:a16="http://schemas.microsoft.com/office/drawing/2014/main" id="{33B83BD7-37B3-4D0C-8378-A5ABE5C19CFF}"/>
                  </a:ext>
                </a:extLst>
              </p:cNvPr>
              <p:cNvSpPr txBox="1"/>
              <p:nvPr/>
            </p:nvSpPr>
            <p:spPr>
              <a:xfrm>
                <a:off x="4228659" y="3656373"/>
                <a:ext cx="512704" cy="3907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  <m:sup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bSup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55" name="Textfeld 54">
                <a:extLst>
                  <a:ext uri="{FF2B5EF4-FFF2-40B4-BE49-F238E27FC236}">
                    <a16:creationId xmlns:a16="http://schemas.microsoft.com/office/drawing/2014/main" id="{33B83BD7-37B3-4D0C-8378-A5ABE5C19C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8659" y="3656373"/>
                <a:ext cx="512704" cy="39074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6" name="Textfeld 55">
                <a:extLst>
                  <a:ext uri="{FF2B5EF4-FFF2-40B4-BE49-F238E27FC236}">
                    <a16:creationId xmlns:a16="http://schemas.microsoft.com/office/drawing/2014/main" id="{F6BD4F8B-98B9-40B3-947F-3D605A4B3179}"/>
                  </a:ext>
                </a:extLst>
              </p:cNvPr>
              <p:cNvSpPr txBox="1"/>
              <p:nvPr/>
            </p:nvSpPr>
            <p:spPr>
              <a:xfrm>
                <a:off x="4195747" y="2896232"/>
                <a:ext cx="561116" cy="4011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sub>
                        <m:sup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bSup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56" name="Textfeld 55">
                <a:extLst>
                  <a:ext uri="{FF2B5EF4-FFF2-40B4-BE49-F238E27FC236}">
                    <a16:creationId xmlns:a16="http://schemas.microsoft.com/office/drawing/2014/main" id="{F6BD4F8B-98B9-40B3-947F-3D605A4B31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5747" y="2896232"/>
                <a:ext cx="561116" cy="401135"/>
              </a:xfrm>
              <a:prstGeom prst="rect">
                <a:avLst/>
              </a:prstGeom>
              <a:blipFill>
                <a:blip r:embed="rId9"/>
                <a:stretch>
                  <a:fillRect b="-606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2" name="Gerade Verbindung mit Pfeil 61">
            <a:extLst>
              <a:ext uri="{FF2B5EF4-FFF2-40B4-BE49-F238E27FC236}">
                <a16:creationId xmlns:a16="http://schemas.microsoft.com/office/drawing/2014/main" id="{41985912-04F0-4401-8CCB-493529157921}"/>
              </a:ext>
            </a:extLst>
          </p:cNvPr>
          <p:cNvCxnSpPr>
            <a:cxnSpLocks/>
          </p:cNvCxnSpPr>
          <p:nvPr/>
        </p:nvCxnSpPr>
        <p:spPr>
          <a:xfrm>
            <a:off x="3927486" y="5001798"/>
            <a:ext cx="629484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6" name="Textfeld 65">
                <a:extLst>
                  <a:ext uri="{FF2B5EF4-FFF2-40B4-BE49-F238E27FC236}">
                    <a16:creationId xmlns:a16="http://schemas.microsoft.com/office/drawing/2014/main" id="{FEEB72AB-99DC-4CBC-B173-A6E155791E83}"/>
                  </a:ext>
                </a:extLst>
              </p:cNvPr>
              <p:cNvSpPr txBox="1"/>
              <p:nvPr/>
            </p:nvSpPr>
            <p:spPr>
              <a:xfrm>
                <a:off x="3985851" y="5034397"/>
                <a:ext cx="461344" cy="3779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de-DE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</m:acc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66" name="Textfeld 65">
                <a:extLst>
                  <a:ext uri="{FF2B5EF4-FFF2-40B4-BE49-F238E27FC236}">
                    <a16:creationId xmlns:a16="http://schemas.microsoft.com/office/drawing/2014/main" id="{FEEB72AB-99DC-4CBC-B173-A6E155791E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5851" y="5034397"/>
                <a:ext cx="461344" cy="377989"/>
              </a:xfrm>
              <a:prstGeom prst="rect">
                <a:avLst/>
              </a:prstGeom>
              <a:blipFill>
                <a:blip r:embed="rId10"/>
                <a:stretch>
                  <a:fillRect b="-161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215298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Microsoft Office PowerPoint</Application>
  <PresentationFormat>Breitbild</PresentationFormat>
  <Paragraphs>9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Cambria Math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Niehaus</dc:creator>
  <cp:lastModifiedBy>Daniel Niehaus</cp:lastModifiedBy>
  <cp:revision>7</cp:revision>
  <dcterms:created xsi:type="dcterms:W3CDTF">2025-02-16T09:39:46Z</dcterms:created>
  <dcterms:modified xsi:type="dcterms:W3CDTF">2025-02-16T10:57:29Z</dcterms:modified>
</cp:coreProperties>
</file>